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63" r:id="rId4"/>
    <p:sldId id="265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816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BA012-0B47-9341-BE3E-4323D0B29FAE}" type="datetimeFigureOut">
              <a:rPr lang="en-GT" smtClean="0"/>
              <a:t>4/04/22</a:t>
            </a:fld>
            <a:endParaRPr lang="en-G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7D0E9-6BEE-4D45-98BD-F74FC5BC99F2}" type="slidenum">
              <a:rPr lang="en-GT" smtClean="0"/>
              <a:t>‹#›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2240998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7D0E9-6BEE-4D45-98BD-F74FC5BC99F2}" type="slidenum">
              <a:rPr lang="en-GT" smtClean="0"/>
              <a:t>3</a:t>
            </a:fld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00634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C946AC-2072-4946-A2B8-39F09D094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748C8C8-F348-4D00-852A-26DD9EBC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55"/>
          <a:stretch/>
        </p:blipFill>
        <p:spPr>
          <a:xfrm>
            <a:off x="0" y="0"/>
            <a:ext cx="6026763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F72594-2E27-2A4D-B9FC-E1447B55E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pPr algn="ctr"/>
            <a:r>
              <a:rPr lang="en-GT" dirty="0">
                <a:solidFill>
                  <a:srgbClr val="FFFFFF"/>
                </a:solidFill>
              </a:rPr>
              <a:t>RED – BLACK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B8AE5-0A18-5C48-9395-18EF63D27A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pPr algn="ctr"/>
            <a:r>
              <a:rPr lang="en-GT" dirty="0">
                <a:solidFill>
                  <a:srgbClr val="FFFFFF"/>
                </a:solidFill>
              </a:rPr>
              <a:t>Nickolas Nolte</a:t>
            </a:r>
          </a:p>
        </p:txBody>
      </p:sp>
      <p:sp useBgFill="1">
        <p:nvSpPr>
          <p:cNvPr id="75" name="Freeform 5">
            <a:extLst>
              <a:ext uri="{FF2B5EF4-FFF2-40B4-BE49-F238E27FC236}">
                <a16:creationId xmlns:a16="http://schemas.microsoft.com/office/drawing/2014/main" id="{559FD8B5-8CC4-4CFE-BD2A-1216B1F2C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7" name="Freeform 14">
            <a:extLst>
              <a:ext uri="{FF2B5EF4-FFF2-40B4-BE49-F238E27FC236}">
                <a16:creationId xmlns:a16="http://schemas.microsoft.com/office/drawing/2014/main" id="{9ECF13F4-3D2A-4F2E-9BBD-3038670D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9660E16-DCC0-4B6C-8E84-4C292580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29130F79-611E-4458-B53E-36A257217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EA78691-46E9-469A-921B-9D16933E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A4AA196-3090-4283-ADF0-893F81085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FD33794-9D71-4B08-AE11-8B589EFBA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AFBF0E-867E-4181-93DF-9A13F334B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7EA8258-0459-4037-BABC-B1A0A5D70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8BB355F-363A-4046-90AF-3DDB7AA18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9334308-B9EC-41CF-8B6C-23FB134BA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0781133-0656-4918-BE6A-703C148ED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B4F93AD-8044-447B-8CAC-8A069716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AA78689-5B7A-4420-A3DC-0EA081583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09CC934-4D78-4334-8B7F-4D0C13D6C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68DA411-6F43-42CF-8A08-B2871E382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417563A-04A5-4952-AA6D-E503558C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A41B232-E630-4AC7-9A97-763529D70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EABA1A2-F7BA-4FB5-AD0A-A4DBBCF6F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EA99E51-908F-4D65-AC2B-A8E75A1FE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F2D126B-7D1C-4D2C-97D5-2D8C686B78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B20164-1C4E-4FA3-A2E5-389E74077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4E7AD9-228F-47CD-A598-CB579B489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7D2B81A-6082-4668-8AA7-F2757C8EC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469BD5F-3BFE-4BA0-A24F-7F80A73B8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24D532A-F49F-4BB9-AAA6-8B2B89CB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B2224AE-40A4-483D-991E-9490A01B7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3DE117-F3FA-4657-B4A7-40DE41238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85EA1EB-1126-463C-AD87-4FB126C6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0336723-7646-4B25-9EE9-519CC8334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52B6D8B-5579-4262-9376-B702382B0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07893BD-D1AE-48C1-91A9-D4787937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C6FEEA5-8E66-4C31-92AD-01305FF4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3E18335-591C-4354-9390-DD371BB3F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51098D0-C2B4-4D61-92D5-C81DDBDA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EACD9C3-3E01-47CF-BC68-BDAE22E30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0A5C950-6480-44E0-9D50-F193147D5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68F1BDE-24EB-4308-AB69-F353C8598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83E12EF-845B-41E6-BA82-F6CD46C0FE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646EE72-4D70-46B4-B655-74722AAC2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2BB073B-89FD-4B47-814B-A8EE7A1EE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EE25488-63A9-43E5-A03F-2E628C3B2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BE7FDEE-BD70-4D8F-B5CE-4D03F1D00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039673A-8522-4BFC-B8B2-7F2FEAED4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7AB08C4-AF01-4D1D-90EA-A4113CFF9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C8E7B06-FF45-4365-9DF4-E8E315A5B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8F00765-F5EC-427C-A7A1-CDFA0406F2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FE1EF8A-C81D-4879-9142-3697CA0BC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80C0B62-6F07-4DD2-B308-F3C29F29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E9C7C8CB-2D13-4138-B3C1-B78EC19B5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EB1BC7E-04BC-423C-843D-7C149C25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8BA62C3-B17C-4AD0-B585-1C42ED74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B6F8BD1-22F9-4EE2-93C7-F859F3B99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173F2AA-33AE-4A43-AFA9-50C60D6F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6339DB1-5BB0-42C5-B12D-7555AD403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13BF1A-CE02-41EB-8977-EBE39AE0D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899680C-3DC7-4B71-8D34-7EE8306FE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3B57EA5-419A-4EE0-BB93-356B12F6D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7A79B15-73B1-417F-A985-25FBC893F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66DE9DC-92E2-44D8-B7D0-D1295DD8F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9A1F3CD-685D-4541-8715-91E39B1E2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63E90F9-BD80-4805-A68E-CA56D5249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14402D-979B-4D18-9E85-4D8F6C986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A04AE49-4B0B-4908-B1DB-480F568D2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293E6AC-4EF0-4B88-AC7E-BCB11201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344B49D-AFCD-4426-AC08-F3128282C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3B776AB-0884-47E4-AC8D-69A19A610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01EC5397-87DB-4803-855B-44DFE9BBB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18EF0075-59DA-4C16-BF01-C65EE2DD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ABF3642-CC62-4EA5-8A59-1AFF97A56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7715913-AE6D-4FFC-A6EC-E7EE027D2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6B78CB6-17D0-445E-A523-FD18D3BE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83E7655-41DA-4DFA-9DEC-FD37064F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5E953697-F897-4DE0-B735-80C721129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C7CED19-0566-4D81-A59A-5A3561F1B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E247A59-B18F-4331-BC8D-07C3DA5E8E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21C3132-6A07-4EB5-A00C-2176067C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067D677-3FA9-4187-B1CA-F6298A91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2E9FC80-B3E8-47CE-862C-9F6E9E598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D383F3C-A57C-472A-9E05-CCD8A4F8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534D376-6ABA-4DF9-BBEA-EB5A88180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Red Black Tree Java - Javatpoint">
            <a:extLst>
              <a:ext uri="{FF2B5EF4-FFF2-40B4-BE49-F238E27FC236}">
                <a16:creationId xmlns:a16="http://schemas.microsoft.com/office/drawing/2014/main" id="{9BB35530-82F9-8B4F-A473-18CC5F267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5940" y="2000886"/>
            <a:ext cx="4122601" cy="358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B699CF-91AC-A644-B5C8-F5F91B8C883D}"/>
              </a:ext>
            </a:extLst>
          </p:cNvPr>
          <p:cNvSpPr/>
          <p:nvPr/>
        </p:nvSpPr>
        <p:spPr>
          <a:xfrm>
            <a:off x="8454577" y="5339954"/>
            <a:ext cx="1356005" cy="297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T"/>
          </a:p>
        </p:txBody>
      </p:sp>
    </p:spTree>
    <p:extLst>
      <p:ext uri="{BB962C8B-B14F-4D97-AF65-F5344CB8AC3E}">
        <p14:creationId xmlns:p14="http://schemas.microsoft.com/office/powerpoint/2010/main" val="392310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DB214F-5458-D94C-B922-6115C62D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Fix insert</a:t>
            </a:r>
            <a:br>
              <a:rPr lang="en-US" b="1" dirty="0"/>
            </a:br>
            <a:br>
              <a:rPr lang="en-US" sz="4800" dirty="0"/>
            </a:b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00DC39-F70A-ED43-9837-222307884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4" y="674573"/>
            <a:ext cx="3997361" cy="549465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229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8687-FCBC-0A4A-83EE-2D5C07C5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T" dirty="0"/>
              <a:t>¿Qué es un red – black tree?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08475-2495-EA44-9D74-5F220848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08323"/>
            <a:ext cx="10131425" cy="2568174"/>
          </a:xfrm>
        </p:spPr>
        <p:txBody>
          <a:bodyPr anchor="t">
            <a:normAutofit lnSpcReduction="10000"/>
          </a:bodyPr>
          <a:lstStyle/>
          <a:p>
            <a:r>
              <a:rPr lang="en-US" sz="2400" dirty="0"/>
              <a:t>Un árbol </a:t>
            </a:r>
            <a:r>
              <a:rPr lang="en-US" sz="2400" dirty="0" err="1"/>
              <a:t>rojo</a:t>
            </a:r>
            <a:r>
              <a:rPr lang="en-US" sz="2400" dirty="0"/>
              <a:t>-negro es una </a:t>
            </a:r>
            <a:r>
              <a:rPr lang="en-US" sz="2400" dirty="0" err="1"/>
              <a:t>especie</a:t>
            </a:r>
            <a:r>
              <a:rPr lang="en-US" sz="2400" dirty="0"/>
              <a:t> de árbol de </a:t>
            </a:r>
            <a:r>
              <a:rPr lang="en-US" sz="2400" dirty="0" err="1"/>
              <a:t>búsqueda</a:t>
            </a:r>
            <a:r>
              <a:rPr lang="en-US" sz="2400" dirty="0"/>
              <a:t> </a:t>
            </a:r>
            <a:r>
              <a:rPr lang="en-US" sz="2400" dirty="0" err="1"/>
              <a:t>binario</a:t>
            </a:r>
            <a:r>
              <a:rPr lang="en-US" sz="2400" dirty="0"/>
              <a:t> que se auto </a:t>
            </a:r>
            <a:r>
              <a:rPr lang="en-US" sz="2400" dirty="0" err="1"/>
              <a:t>balancea</a:t>
            </a:r>
            <a:r>
              <a:rPr lang="en-US" sz="2400" dirty="0"/>
              <a:t>.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nodo</a:t>
            </a:r>
            <a:r>
              <a:rPr lang="en-US" sz="2400" dirty="0"/>
              <a:t> </a:t>
            </a:r>
            <a:r>
              <a:rPr lang="en-US" sz="2400" dirty="0" err="1"/>
              <a:t>almacena</a:t>
            </a:r>
            <a:r>
              <a:rPr lang="en-US" sz="2400" dirty="0"/>
              <a:t> un bit extra, que </a:t>
            </a:r>
            <a:r>
              <a:rPr lang="en-US" sz="2400" dirty="0" err="1"/>
              <a:t>guarda</a:t>
            </a:r>
            <a:r>
              <a:rPr lang="en-US" sz="2400" dirty="0"/>
              <a:t> un color, </a:t>
            </a:r>
            <a:r>
              <a:rPr lang="en-US" sz="2400" dirty="0" err="1"/>
              <a:t>rojo</a:t>
            </a:r>
            <a:r>
              <a:rPr lang="en-US" sz="2400" dirty="0"/>
              <a:t> o negro. El color </a:t>
            </a:r>
            <a:r>
              <a:rPr lang="en-US" sz="2400" dirty="0" err="1"/>
              <a:t>asegura</a:t>
            </a:r>
            <a:r>
              <a:rPr lang="en-US" sz="2400" dirty="0"/>
              <a:t> que el árbol </a:t>
            </a:r>
            <a:r>
              <a:rPr lang="en-US" sz="2400" dirty="0" err="1"/>
              <a:t>permanezca</a:t>
            </a:r>
            <a:r>
              <a:rPr lang="en-US" sz="2400" dirty="0"/>
              <a:t> </a:t>
            </a:r>
            <a:r>
              <a:rPr lang="en-US" sz="2400" dirty="0" err="1"/>
              <a:t>aproximadamente</a:t>
            </a:r>
            <a:r>
              <a:rPr lang="en-US" sz="2400" dirty="0"/>
              <a:t> </a:t>
            </a:r>
            <a:r>
              <a:rPr lang="en-US" sz="2400" dirty="0" err="1"/>
              <a:t>equilibrado</a:t>
            </a:r>
            <a:r>
              <a:rPr lang="en-US" sz="2400" dirty="0"/>
              <a:t> </a:t>
            </a:r>
            <a:r>
              <a:rPr lang="en-US" sz="2400" dirty="0" err="1"/>
              <a:t>durante</a:t>
            </a:r>
            <a:r>
              <a:rPr lang="en-US" sz="2400" dirty="0"/>
              <a:t> las </a:t>
            </a:r>
            <a:r>
              <a:rPr lang="en-US" sz="2400" dirty="0" err="1"/>
              <a:t>inserciones</a:t>
            </a:r>
            <a:r>
              <a:rPr lang="en-US" sz="2400" dirty="0"/>
              <a:t> y </a:t>
            </a:r>
            <a:r>
              <a:rPr lang="en-US" sz="2400" dirty="0" err="1"/>
              <a:t>eliminaciones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Time complexity:  </a:t>
            </a:r>
            <a:r>
              <a:rPr lang="en-US" sz="2400" b="1" i="1" dirty="0"/>
              <a:t>O(n*log(n))</a:t>
            </a:r>
            <a:r>
              <a:rPr lang="en-US" b="1" i="1" dirty="0"/>
              <a:t>.</a:t>
            </a:r>
            <a:endParaRPr lang="en-US" sz="2400" b="1" i="1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GT" sz="2400" dirty="0"/>
          </a:p>
        </p:txBody>
      </p:sp>
    </p:spTree>
    <p:extLst>
      <p:ext uri="{BB962C8B-B14F-4D97-AF65-F5344CB8AC3E}">
        <p14:creationId xmlns:p14="http://schemas.microsoft.com/office/powerpoint/2010/main" val="2606405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8249-915B-7948-B06D-740ABC81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T" dirty="0"/>
              <a:t>Reglas del Red-black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F9152-2255-1F47-AE9D-4E045AC9C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T" sz="2800" dirty="0"/>
              <a:t>A cada nodo se le asina un color: rojo o negro</a:t>
            </a:r>
          </a:p>
          <a:p>
            <a:pPr marL="342900" indent="-342900">
              <a:buFont typeface="+mj-lt"/>
              <a:buAutoNum type="arabicPeriod"/>
            </a:pPr>
            <a:r>
              <a:rPr lang="en-GT" sz="2800" dirty="0"/>
              <a:t>Las raíces y son negras. </a:t>
            </a:r>
          </a:p>
          <a:p>
            <a:pPr marL="342900" indent="-342900">
              <a:buFont typeface="+mj-lt"/>
              <a:buAutoNum type="arabicPeriod"/>
            </a:pPr>
            <a:r>
              <a:rPr lang="en-GT" sz="2800" dirty="0"/>
              <a:t>Si un nodo es rojo, entonces su hijo debe ser negro.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 err="1"/>
              <a:t>todos</a:t>
            </a:r>
            <a:r>
              <a:rPr lang="en-US" sz="2800" dirty="0"/>
              <a:t> los </a:t>
            </a:r>
            <a:r>
              <a:rPr lang="en-US" sz="2800" dirty="0" err="1"/>
              <a:t>caminos</a:t>
            </a:r>
            <a:r>
              <a:rPr lang="en-US" sz="2800" dirty="0"/>
              <a:t> de un </a:t>
            </a:r>
            <a:r>
              <a:rPr lang="en-US" sz="2800" dirty="0" err="1"/>
              <a:t>nodo</a:t>
            </a:r>
            <a:r>
              <a:rPr lang="en-US" sz="2800" dirty="0"/>
              <a:t> a sus </a:t>
            </a:r>
            <a:r>
              <a:rPr lang="en-US" sz="2800" dirty="0" err="1"/>
              <a:t>descendientes</a:t>
            </a:r>
            <a:r>
              <a:rPr lang="en-US" sz="2800" dirty="0"/>
              <a:t> </a:t>
            </a:r>
            <a:r>
              <a:rPr lang="en-US" sz="2800" dirty="0" err="1"/>
              <a:t>contienen</a:t>
            </a:r>
            <a:r>
              <a:rPr lang="en-US" sz="2800" dirty="0"/>
              <a:t> el </a:t>
            </a:r>
            <a:r>
              <a:rPr lang="en-US" sz="2800" dirty="0" err="1"/>
              <a:t>mismo</a:t>
            </a:r>
            <a:r>
              <a:rPr lang="en-US" sz="2800" dirty="0"/>
              <a:t> </a:t>
            </a:r>
            <a:r>
              <a:rPr lang="en-US" sz="2800" dirty="0" err="1"/>
              <a:t>número</a:t>
            </a:r>
            <a:r>
              <a:rPr lang="en-US" sz="2800" dirty="0"/>
              <a:t> de </a:t>
            </a:r>
            <a:r>
              <a:rPr lang="en-US" sz="2800" dirty="0" err="1"/>
              <a:t>nodos</a:t>
            </a:r>
            <a:r>
              <a:rPr lang="en-US" sz="2800" dirty="0"/>
              <a:t> negros</a:t>
            </a:r>
            <a:endParaRPr lang="en-GT" sz="2800" dirty="0"/>
          </a:p>
        </p:txBody>
      </p:sp>
    </p:spTree>
    <p:extLst>
      <p:ext uri="{BB962C8B-B14F-4D97-AF65-F5344CB8AC3E}">
        <p14:creationId xmlns:p14="http://schemas.microsoft.com/office/powerpoint/2010/main" val="332182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1ABBE8-56E5-0646-A726-09C5D4111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017" y="645517"/>
            <a:ext cx="3539931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FBF69-EB70-5740-8A9A-9E042C1AA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687" y="645517"/>
            <a:ext cx="2354424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EE8133-FDE6-8942-BD0B-721D82E9EA04}"/>
              </a:ext>
            </a:extLst>
          </p:cNvPr>
          <p:cNvSpPr txBox="1"/>
          <p:nvPr/>
        </p:nvSpPr>
        <p:spPr>
          <a:xfrm>
            <a:off x="2828429" y="4659868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T" dirty="0"/>
              <a:t>Balanceado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8E0D1-9648-0D41-AF87-D024EF56C523}"/>
              </a:ext>
            </a:extLst>
          </p:cNvPr>
          <p:cNvSpPr txBox="1"/>
          <p:nvPr/>
        </p:nvSpPr>
        <p:spPr>
          <a:xfrm>
            <a:off x="8090468" y="465986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T" dirty="0"/>
              <a:t>NO Balanceado</a:t>
            </a:r>
          </a:p>
        </p:txBody>
      </p:sp>
    </p:spTree>
    <p:extLst>
      <p:ext uri="{BB962C8B-B14F-4D97-AF65-F5344CB8AC3E}">
        <p14:creationId xmlns:p14="http://schemas.microsoft.com/office/powerpoint/2010/main" val="1729256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7C56C7-A301-7640-9CDE-33BF9C66D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dirty="0"/>
              <a:t>Node Class</a:t>
            </a:r>
            <a:br>
              <a:rPr lang="en-US" b="1" dirty="0"/>
            </a:br>
            <a:endParaRPr 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C8D4D0-1DA3-6A4D-8F0D-A71B74D65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870553"/>
            <a:ext cx="6921364" cy="512180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8CC2F-0E37-1D43-ACEB-DD77DD7068B7}"/>
              </a:ext>
            </a:extLst>
          </p:cNvPr>
          <p:cNvSpPr txBox="1"/>
          <p:nvPr/>
        </p:nvSpPr>
        <p:spPr>
          <a:xfrm>
            <a:off x="8986344" y="3762703"/>
            <a:ext cx="2764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implementación</a:t>
            </a:r>
            <a:r>
              <a:rPr lang="en-US" dirty="0"/>
              <a:t> </a:t>
            </a:r>
            <a:r>
              <a:rPr lang="en-US" dirty="0" err="1"/>
              <a:t>usará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Tree y una </a:t>
            </a:r>
            <a:r>
              <a:rPr lang="en-US" dirty="0" err="1"/>
              <a:t>clase</a:t>
            </a:r>
            <a:r>
              <a:rPr lang="en-US" dirty="0"/>
              <a:t> Node. El </a:t>
            </a:r>
            <a:r>
              <a:rPr lang="en-US" dirty="0" err="1"/>
              <a:t>Nodo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bastante</a:t>
            </a:r>
            <a:r>
              <a:rPr lang="en-US" dirty="0"/>
              <a:t> simple, es solo un constructor.</a:t>
            </a:r>
            <a:endParaRPr lang="en-GT" dirty="0"/>
          </a:p>
        </p:txBody>
      </p:sp>
    </p:spTree>
    <p:extLst>
      <p:ext uri="{BB962C8B-B14F-4D97-AF65-F5344CB8AC3E}">
        <p14:creationId xmlns:p14="http://schemas.microsoft.com/office/powerpoint/2010/main" val="211173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E2CF50-AD76-C146-9DBE-656640EF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dirty="0"/>
              <a:t>Tree Class</a:t>
            </a:r>
            <a:br>
              <a:rPr lang="en-US" b="1" dirty="0"/>
            </a:b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EBEF0-1BF2-CC4E-9920-C95056CBD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931116"/>
            <a:ext cx="6921364" cy="500068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198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D5BFD-C19E-714B-8E29-ADF80BC4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57" y="648929"/>
            <a:ext cx="627298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dirty="0"/>
              <a:t>Insert method</a:t>
            </a:r>
            <a:br>
              <a:rPr lang="en-US" b="1" dirty="0"/>
            </a:b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10C33D-07DB-754E-AB21-092390C25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06" y="629265"/>
            <a:ext cx="3686277" cy="55852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DF6E14-2437-F64F-9435-9EDC2AC8FA90}"/>
              </a:ext>
            </a:extLst>
          </p:cNvPr>
          <p:cNvSpPr txBox="1"/>
          <p:nvPr/>
        </p:nvSpPr>
        <p:spPr>
          <a:xfrm>
            <a:off x="7115503" y="4016399"/>
            <a:ext cx="46140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 </a:t>
            </a:r>
            <a:r>
              <a:rPr lang="en-US" dirty="0" err="1"/>
              <a:t>método</a:t>
            </a:r>
            <a:r>
              <a:rPr lang="en-US" dirty="0"/>
              <a:t> de </a:t>
            </a:r>
            <a:r>
              <a:rPr lang="en-US" dirty="0" err="1"/>
              <a:t>inserción</a:t>
            </a:r>
            <a:r>
              <a:rPr lang="en-US" dirty="0"/>
              <a:t> se </a:t>
            </a:r>
            <a:r>
              <a:rPr lang="en-US" dirty="0" err="1"/>
              <a:t>parecerá</a:t>
            </a:r>
            <a:r>
              <a:rPr lang="en-US" dirty="0"/>
              <a:t> </a:t>
            </a:r>
            <a:r>
              <a:rPr lang="en-US" dirty="0" err="1"/>
              <a:t>mucho</a:t>
            </a:r>
            <a:r>
              <a:rPr lang="en-US" dirty="0"/>
              <a:t> a un </a:t>
            </a:r>
            <a:r>
              <a:rPr lang="en-US" dirty="0" err="1"/>
              <a:t>método</a:t>
            </a:r>
            <a:r>
              <a:rPr lang="en-US" dirty="0"/>
              <a:t> de </a:t>
            </a:r>
            <a:r>
              <a:rPr lang="en-US" dirty="0" err="1"/>
              <a:t>inserción</a:t>
            </a:r>
            <a:r>
              <a:rPr lang="en-US" dirty="0"/>
              <a:t> de árbol </a:t>
            </a:r>
            <a:r>
              <a:rPr lang="en-US" dirty="0" err="1"/>
              <a:t>binario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r>
              <a:rPr lang="en-US" dirty="0"/>
              <a:t>. La mayor </a:t>
            </a:r>
            <a:r>
              <a:rPr lang="en-US" dirty="0" err="1"/>
              <a:t>diferencia</a:t>
            </a:r>
            <a:r>
              <a:rPr lang="en-US" dirty="0"/>
              <a:t> es que </a:t>
            </a:r>
            <a:r>
              <a:rPr lang="en-US" dirty="0" err="1"/>
              <a:t>después</a:t>
            </a:r>
            <a:r>
              <a:rPr lang="en-US" dirty="0"/>
              <a:t> de </a:t>
            </a:r>
            <a:r>
              <a:rPr lang="en-US" dirty="0" err="1"/>
              <a:t>hacer</a:t>
            </a:r>
            <a:r>
              <a:rPr lang="en-US" dirty="0"/>
              <a:t> una </a:t>
            </a:r>
            <a:r>
              <a:rPr lang="en-US" dirty="0" err="1"/>
              <a:t>inserción</a:t>
            </a:r>
            <a:r>
              <a:rPr lang="en-US" dirty="0"/>
              <a:t>, </a:t>
            </a:r>
            <a:r>
              <a:rPr lang="en-US" dirty="0" err="1"/>
              <a:t>llamaremos</a:t>
            </a:r>
            <a:r>
              <a:rPr lang="en-US" dirty="0"/>
              <a:t> a un </a:t>
            </a:r>
            <a:r>
              <a:rPr lang="en-US" dirty="0" err="1"/>
              <a:t>método</a:t>
            </a:r>
            <a:r>
              <a:rPr lang="en-US" dirty="0"/>
              <a:t> especial “</a:t>
            </a:r>
            <a:r>
              <a:rPr lang="en-US" i="1" dirty="0" err="1"/>
              <a:t>fix_insert</a:t>
            </a:r>
            <a:r>
              <a:rPr lang="en-US" i="1" dirty="0"/>
              <a:t>”</a:t>
            </a:r>
            <a:endParaRPr lang="en-GT" i="1" dirty="0"/>
          </a:p>
        </p:txBody>
      </p:sp>
    </p:spTree>
    <p:extLst>
      <p:ext uri="{BB962C8B-B14F-4D97-AF65-F5344CB8AC3E}">
        <p14:creationId xmlns:p14="http://schemas.microsoft.com/office/powerpoint/2010/main" val="234000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EA4EEE-A0B5-6344-9C04-B585C1AE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816" y="5641343"/>
            <a:ext cx="10127192" cy="9313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800" b="1" dirty="0"/>
              <a:t>Rotate left</a:t>
            </a:r>
            <a:br>
              <a:rPr lang="en-US" sz="2800" b="1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0254A-752D-874A-9A3B-8C2232B26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9014" y="645517"/>
            <a:ext cx="3773524" cy="499804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Screen Recording 2022-04-04 at 17.03.47.mov" descr="Screen Recording 2022-04-04 at 17.03.47.mov">
            <a:hlinkClick r:id="" action="ppaction://media"/>
            <a:extLst>
              <a:ext uri="{FF2B5EF4-FFF2-40B4-BE49-F238E27FC236}">
                <a16:creationId xmlns:a16="http://schemas.microsoft.com/office/drawing/2014/main" id="{44E9FD65-9970-DC49-A36F-006C55BC8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81612" y="645517"/>
            <a:ext cx="4735976" cy="471229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246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98AA06-3A56-FB49-B14F-8F1C67F04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b="1" dirty="0"/>
              <a:t>Rotate right</a:t>
            </a:r>
            <a:br>
              <a:rPr lang="en-US" b="1" dirty="0"/>
            </a:b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07172-4614-F749-B2F0-AEDE70C30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414" y="639098"/>
            <a:ext cx="4328156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13762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149</TotalTime>
  <Words>207</Words>
  <Application>Microsoft Macintosh PowerPoint</Application>
  <PresentationFormat>Widescreen</PresentationFormat>
  <Paragraphs>23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RED – BLACK TREES</vt:lpstr>
      <vt:lpstr>¿Qué es un red – black tree? </vt:lpstr>
      <vt:lpstr>Reglas del Red-black tree</vt:lpstr>
      <vt:lpstr>PowerPoint Presentation</vt:lpstr>
      <vt:lpstr>Node Class </vt:lpstr>
      <vt:lpstr>Tree Class </vt:lpstr>
      <vt:lpstr>Insert method </vt:lpstr>
      <vt:lpstr>Rotate left </vt:lpstr>
      <vt:lpstr>Rotate right </vt:lpstr>
      <vt:lpstr>Fix insert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– BLACK TREES</dc:title>
  <dc:creator>Nickolas  Nolte</dc:creator>
  <cp:lastModifiedBy>Nickolas  Nolte</cp:lastModifiedBy>
  <cp:revision>18</cp:revision>
  <dcterms:created xsi:type="dcterms:W3CDTF">2022-04-04T21:40:02Z</dcterms:created>
  <dcterms:modified xsi:type="dcterms:W3CDTF">2022-04-05T00:09:23Z</dcterms:modified>
</cp:coreProperties>
</file>